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2556" y="4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4666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Exploratory Data Analysis of New York City TLC Data</a:t>
            </a:r>
            <a:endParaRPr/>
          </a:p>
        </p:txBody>
      </p:sp>
      <p:sp>
        <p:nvSpPr>
          <p:cNvPr id="158" name="Google Shape;158;p8"/>
          <p:cNvSpPr txBox="1">
            <a:spLocks noGrp="1"/>
          </p:cNvSpPr>
          <p:nvPr>
            <p:ph type="subTitle" idx="1"/>
          </p:nvPr>
        </p:nvSpPr>
        <p:spPr>
          <a:xfrm>
            <a:off x="2030475" y="914875"/>
            <a:ext cx="37329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9" name="Google Shape;159;p8"/>
          <p:cNvSpPr txBox="1"/>
          <p:nvPr/>
        </p:nvSpPr>
        <p:spPr>
          <a:xfrm>
            <a:off x="188700" y="7790775"/>
            <a:ext cx="3017700" cy="209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latin typeface="Google Sans"/>
                <a:ea typeface="Google Sans"/>
                <a:cs typeface="Google Sans"/>
                <a:sym typeface="Google Sans"/>
              </a:rPr>
              <a:t>Keys to success</a:t>
            </a:r>
            <a:endParaRPr sz="1200" b="1">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Ensuring with New York City TLC that the sample provided is an accurate reflection of their data as a whole.</a:t>
            </a:r>
            <a:endParaRPr sz="1100">
              <a:solidFill>
                <a:schemeClr val="accent2"/>
              </a:solidFill>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Plan for handling other outliers, such as low trip distance paired with high costs.</a:t>
            </a:r>
            <a:endParaRPr sz="1100">
              <a:solidFill>
                <a:schemeClr val="accent2"/>
              </a:solidFill>
              <a:latin typeface="Google Sans"/>
              <a:ea typeface="Google Sans"/>
              <a:cs typeface="Google Sans"/>
              <a:sym typeface="Google Sans"/>
            </a:endParaRPr>
          </a:p>
          <a:p>
            <a:pPr marL="457200" lvl="0" indent="0" algn="l" rtl="0">
              <a:spcBef>
                <a:spcPts val="1000"/>
              </a:spcBef>
              <a:spcAft>
                <a:spcPts val="0"/>
              </a:spcAft>
              <a:buNone/>
            </a:pPr>
            <a:endParaRPr sz="1100">
              <a:solidFill>
                <a:schemeClr val="accent2"/>
              </a:solidFill>
              <a:latin typeface="Google Sans"/>
              <a:ea typeface="Google Sans"/>
              <a:cs typeface="Google Sans"/>
              <a:sym typeface="Google Sans"/>
            </a:endParaRPr>
          </a:p>
        </p:txBody>
      </p:sp>
      <p:sp>
        <p:nvSpPr>
          <p:cNvPr id="160" name="Google Shape;160;p8"/>
          <p:cNvSpPr txBox="1"/>
          <p:nvPr/>
        </p:nvSpPr>
        <p:spPr>
          <a:xfrm>
            <a:off x="163725" y="4024075"/>
            <a:ext cx="3017700" cy="3293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a:solidFill>
                  <a:schemeClr val="accent2"/>
                </a:solidFill>
                <a:latin typeface="Google Sans"/>
                <a:ea typeface="Google Sans"/>
                <a:cs typeface="Google Sans"/>
                <a:sym typeface="Google Sans"/>
              </a:rPr>
              <a:t>The Problem:</a:t>
            </a:r>
            <a:r>
              <a:rPr lang="en" sz="1100">
                <a:solidFill>
                  <a:schemeClr val="accent2"/>
                </a:solidFill>
                <a:latin typeface="Google Sans"/>
                <a:ea typeface="Google Sans"/>
                <a:cs typeface="Google Sans"/>
                <a:sym typeface="Google Sans"/>
              </a:rPr>
              <a:t> After running initial exploratory data analysis (EDA) on a sample of the data provided by New York City TLC, it is clear that some of the data will prove an obstacle for accurate ride fare prediction. Namely, trips that have a total cost entered, but a total distance of “0.” At this point, our analysis indicates these to be anomalies or outliers that need to be factored into the algorithm or removed completely.</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188700" y="6786325"/>
            <a:ext cx="3017700" cy="104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a:solidFill>
                  <a:schemeClr val="accent2"/>
                </a:solidFill>
                <a:latin typeface="Google Sans"/>
                <a:ea typeface="Google Sans"/>
                <a:cs typeface="Google Sans"/>
                <a:sym typeface="Google Sans"/>
              </a:rPr>
              <a:t>Proposed solution: </a:t>
            </a:r>
            <a:r>
              <a:rPr lang="en" sz="1100">
                <a:solidFill>
                  <a:schemeClr val="accent2"/>
                </a:solidFill>
                <a:latin typeface="Google Sans"/>
                <a:ea typeface="Google Sans"/>
                <a:cs typeface="Google Sans"/>
                <a:sym typeface="Google Sans"/>
              </a:rPr>
              <a:t>After analysis, we recommend removing outliers with a total distanced recorded of 0. </a:t>
            </a:r>
            <a:endParaRPr sz="1100">
              <a:solidFill>
                <a:schemeClr val="accent2"/>
              </a:solidFill>
              <a:latin typeface="Google Sans"/>
              <a:ea typeface="Google Sans"/>
              <a:cs typeface="Google Sans"/>
              <a:sym typeface="Google Sans"/>
            </a:endParaRPr>
          </a:p>
        </p:txBody>
      </p:sp>
      <p:sp>
        <p:nvSpPr>
          <p:cNvPr id="162" name="Google Shape;162;p8"/>
          <p:cNvSpPr txBox="1"/>
          <p:nvPr/>
        </p:nvSpPr>
        <p:spPr>
          <a:xfrm>
            <a:off x="287625" y="1859125"/>
            <a:ext cx="7309500" cy="743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a:solidFill>
                  <a:schemeClr val="accent2"/>
                </a:solidFill>
                <a:latin typeface="Google Sans"/>
                <a:ea typeface="Google Sans"/>
                <a:cs typeface="Google Sans"/>
                <a:sym typeface="Google Sans"/>
              </a:rPr>
              <a:t>The NYC Taxi &amp; Limousine Commission has contracted with Automatidata to build a regression model that predicts taxi cab ride fares. In this part of the project, the data needs to be analyzed, explored, cleaned and structured prior to any modeling.</a:t>
            </a:r>
            <a:endParaRPr>
              <a:solidFill>
                <a:schemeClr val="dk2"/>
              </a:solidFill>
              <a:latin typeface="Google Sans"/>
              <a:ea typeface="Google Sans"/>
              <a:cs typeface="Google Sans"/>
              <a:sym typeface="Google Sans"/>
            </a:endParaRPr>
          </a:p>
        </p:txBody>
      </p:sp>
      <p:sp>
        <p:nvSpPr>
          <p:cNvPr id="163" name="Google Shape;163;p8"/>
          <p:cNvSpPr txBox="1"/>
          <p:nvPr/>
        </p:nvSpPr>
        <p:spPr>
          <a:xfrm>
            <a:off x="3295650" y="7531200"/>
            <a:ext cx="4301400" cy="22320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any unusual data points that could pose a problem for future analysis in predicting trip fares.</a:t>
            </a:r>
            <a:endParaRPr sz="1100">
              <a:solidFill>
                <a:schemeClr val="accent2"/>
              </a:solidFill>
              <a:latin typeface="Google Sans"/>
              <a:ea typeface="Google Sans"/>
              <a:cs typeface="Google Sans"/>
              <a:sym typeface="Google Sans"/>
            </a:endParaRPr>
          </a:p>
          <a:p>
            <a:pPr marL="914400" lvl="1" indent="-298450" algn="l" rtl="0">
              <a:lnSpc>
                <a:spcPct val="150000"/>
              </a:lnSpc>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For example, locations that have longer durations.</a:t>
            </a:r>
            <a:endParaRPr sz="1100">
              <a:solidFill>
                <a:schemeClr val="accent2"/>
              </a:solidFill>
              <a:latin typeface="Google Sans"/>
              <a:ea typeface="Google Sans"/>
              <a:cs typeface="Google Sans"/>
              <a:sym typeface="Google Sans"/>
            </a:endParaRPr>
          </a:p>
          <a:p>
            <a:pPr marL="457200" lvl="0" indent="-298450" algn="l" rtl="0">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the variables that have the largest impact on trip fares.</a:t>
            </a:r>
            <a:endParaRPr sz="1100">
              <a:solidFill>
                <a:schemeClr val="accent2"/>
              </a:solidFill>
              <a:latin typeface="Google Sans"/>
              <a:ea typeface="Google Sans"/>
              <a:cs typeface="Google Sans"/>
              <a:sym typeface="Google Sans"/>
            </a:endParaRPr>
          </a:p>
          <a:p>
            <a:pPr marL="457200" lvl="0" indent="-298450" algn="l" rtl="0">
              <a:lnSpc>
                <a:spcPct val="150000"/>
              </a:lnSpc>
              <a:spcBef>
                <a:spcPts val="1000"/>
              </a:spcBef>
              <a:spcAft>
                <a:spcPts val="100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Filter down to consider the most relevant variables for running regression, statistical analysis, and parameter tuning.</a:t>
            </a:r>
            <a:endParaRPr sz="1100">
              <a:solidFill>
                <a:schemeClr val="accent2"/>
              </a:solidFill>
              <a:latin typeface="Google Sans"/>
              <a:ea typeface="Google Sans"/>
              <a:cs typeface="Google Sans"/>
              <a:sym typeface="Google Sans"/>
            </a:endParaRPr>
          </a:p>
        </p:txBody>
      </p:sp>
      <p:sp>
        <p:nvSpPr>
          <p:cNvPr id="164" name="Google Shape;164;p8"/>
          <p:cNvSpPr txBox="1"/>
          <p:nvPr/>
        </p:nvSpPr>
        <p:spPr>
          <a:xfrm>
            <a:off x="3385250" y="6710125"/>
            <a:ext cx="420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Alt Text: Graph displaying New York City TLC data plotting variables for total distance and total amount.</a:t>
            </a:r>
            <a:endParaRPr sz="800">
              <a:latin typeface="Google Sans"/>
              <a:ea typeface="Google Sans"/>
              <a:cs typeface="Google Sans"/>
              <a:sym typeface="Google Sans"/>
            </a:endParaRPr>
          </a:p>
        </p:txBody>
      </p:sp>
      <p:sp>
        <p:nvSpPr>
          <p:cNvPr id="165" name="Google Shape;165;p8"/>
          <p:cNvSpPr txBox="1"/>
          <p:nvPr/>
        </p:nvSpPr>
        <p:spPr>
          <a:xfrm rot="-5400000">
            <a:off x="3144750" y="5083412"/>
            <a:ext cx="914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Trip Distance</a:t>
            </a:r>
            <a:endParaRPr sz="800" b="1">
              <a:latin typeface="Google Sans"/>
              <a:ea typeface="Google Sans"/>
              <a:cs typeface="Google Sans"/>
              <a:sym typeface="Google Sans"/>
            </a:endParaRPr>
          </a:p>
        </p:txBody>
      </p:sp>
      <p:sp>
        <p:nvSpPr>
          <p:cNvPr id="166" name="Google Shape;166;p8"/>
          <p:cNvSpPr txBox="1"/>
          <p:nvPr/>
        </p:nvSpPr>
        <p:spPr>
          <a:xfrm>
            <a:off x="5233638" y="6539425"/>
            <a:ext cx="992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Total Amount</a:t>
            </a:r>
            <a:endParaRPr sz="800" b="1">
              <a:latin typeface="Google Sans"/>
              <a:ea typeface="Google Sans"/>
              <a:cs typeface="Google Sans"/>
              <a:sym typeface="Google Sans"/>
            </a:endParaRPr>
          </a:p>
        </p:txBody>
      </p:sp>
      <p:sp>
        <p:nvSpPr>
          <p:cNvPr id="167" name="Google Shape;167;p8"/>
          <p:cNvSpPr txBox="1"/>
          <p:nvPr/>
        </p:nvSpPr>
        <p:spPr>
          <a:xfrm>
            <a:off x="3537650" y="3357325"/>
            <a:ext cx="4204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As a result of the conducted exploratory data analysis, the Automatidata data team considered trip distance and total amount as key variables to depict a taxi cab ride. The provided scatter plot shows the relationship between the two variables. This scatter plot was created in Tableau to enhance the provided visualization.</a:t>
            </a:r>
            <a:endParaRPr sz="800">
              <a:latin typeface="Google Sans"/>
              <a:ea typeface="Google Sans"/>
              <a:cs typeface="Google Sans"/>
              <a:sym typeface="Google Sans"/>
            </a:endParaRPr>
          </a:p>
        </p:txBody>
      </p:sp>
      <p:pic>
        <p:nvPicPr>
          <p:cNvPr id="168" name="Google Shape;168;p8"/>
          <p:cNvPicPr preferRelativeResize="0"/>
          <p:nvPr/>
        </p:nvPicPr>
        <p:blipFill rotWithShape="1">
          <a:blip r:embed="rId3">
            <a:alphaModFix/>
          </a:blip>
          <a:srcRect l="3735" t="8058" b="2399"/>
          <a:stretch/>
        </p:blipFill>
        <p:spPr>
          <a:xfrm>
            <a:off x="3755850" y="4068650"/>
            <a:ext cx="3732900" cy="243691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344</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vt:lpstr>
      <vt:lpstr>Roboto</vt:lpstr>
      <vt:lpstr>Work Sans</vt:lpstr>
      <vt:lpstr>Google Sans SemiBold</vt:lpstr>
      <vt:lpstr>Arial</vt:lpstr>
      <vt:lpstr>Calibri</vt:lpstr>
      <vt:lpstr>PT Sans Narrow</vt:lpstr>
      <vt:lpstr>Simple Light</vt:lpstr>
      <vt:lpstr>Exploratory Data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of New York City TLC Data</dc:title>
  <dc:creator>Taimoor Official</dc:creator>
  <cp:lastModifiedBy>baryal laptop</cp:lastModifiedBy>
  <cp:revision>1</cp:revision>
  <dcterms:modified xsi:type="dcterms:W3CDTF">2023-07-10T14:52:28Z</dcterms:modified>
</cp:coreProperties>
</file>